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402" r:id="rId3"/>
    <p:sldId id="383" r:id="rId4"/>
    <p:sldId id="382" r:id="rId5"/>
    <p:sldId id="385"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 id="401" r:id="rId23"/>
    <p:sldId id="403" r:id="rId24"/>
    <p:sldId id="384" r:id="rId25"/>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843"/>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521213" y="185077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4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1323"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1323"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3812563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77792" y="1268866"/>
            <a:ext cx="11652080"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　→</a:t>
            </a:r>
            <a:r>
              <a:rPr kumimoji="1" lang="ja-JP" altLang="en-US" sz="2400">
                <a:latin typeface="Meiryo" panose="020B0604030504040204" pitchFamily="34" charset="-128"/>
                <a:ea typeface="Meiryo" panose="020B0604030504040204" pitchFamily="34" charset="-128"/>
                <a:cs typeface="Arial" panose="020B0604020202020204" pitchFamily="34" charset="0"/>
              </a:rPr>
              <a:t> </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4" name="上矢印 13">
            <a:extLst>
              <a:ext uri="{FF2B5EF4-FFF2-40B4-BE49-F238E27FC236}">
                <a16:creationId xmlns:a16="http://schemas.microsoft.com/office/drawing/2014/main" id="{CEEC324A-0463-98D1-26DE-F276B073137C}"/>
              </a:ext>
            </a:extLst>
          </p:cNvPr>
          <p:cNvSpPr/>
          <p:nvPr/>
        </p:nvSpPr>
        <p:spPr>
          <a:xfrm rot="10800000">
            <a:off x="7589519" y="3668527"/>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794760" y="4412893"/>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つの偏光モードがあり、それぞれのモードで異なる物理に迫れる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794760" y="4412893"/>
                <a:ext cx="8223504" cy="1323439"/>
              </a:xfrm>
              <a:prstGeom prst="rect">
                <a:avLst/>
              </a:prstGeom>
              <a:blipFill>
                <a:blip r:embed="rId3"/>
                <a:stretch>
                  <a:fillRect l="-772" t="-2857" b="-53333"/>
                </a:stretch>
              </a:blipFill>
            </p:spPr>
            <p:txBody>
              <a:bodyPr/>
              <a:lstStyle/>
              <a:p>
                <a:r>
                  <a:rPr lang="ja-ES" altLang="en-US">
                    <a:noFill/>
                  </a:rPr>
                  <a:t> </a:t>
                </a:r>
              </a:p>
            </p:txBody>
          </p:sp>
        </mc:Fallback>
      </mc:AlternateContent>
      <p:pic>
        <p:nvPicPr>
          <p:cNvPr id="17" name="図 16">
            <a:extLst>
              <a:ext uri="{FF2B5EF4-FFF2-40B4-BE49-F238E27FC236}">
                <a16:creationId xmlns:a16="http://schemas.microsoft.com/office/drawing/2014/main" id="{E46F30F1-CA52-452B-5C30-FBD37423E429}"/>
              </a:ext>
            </a:extLst>
          </p:cNvPr>
          <p:cNvPicPr>
            <a:picLocks noChangeAspect="1"/>
          </p:cNvPicPr>
          <p:nvPr/>
        </p:nvPicPr>
        <p:blipFill>
          <a:blip r:embed="rId4"/>
          <a:stretch>
            <a:fillRect/>
          </a:stretch>
        </p:blipFill>
        <p:spPr>
          <a:xfrm>
            <a:off x="515116" y="4267042"/>
            <a:ext cx="3123964" cy="2038798"/>
          </a:xfrm>
          <a:prstGeom prst="rect">
            <a:avLst/>
          </a:prstGeom>
        </p:spPr>
      </p:pic>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302010"/>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2847</TotalTime>
  <Words>833</Words>
  <Application>Microsoft Macintosh PowerPoint</Application>
  <PresentationFormat>ワイド画面</PresentationFormat>
  <Paragraphs>326</Paragraphs>
  <Slides>24</Slides>
  <Notes>19</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CMB</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97</cp:revision>
  <dcterms:created xsi:type="dcterms:W3CDTF">2025-01-26T06:27:01Z</dcterms:created>
  <dcterms:modified xsi:type="dcterms:W3CDTF">2025-01-28T05:54:15Z</dcterms:modified>
</cp:coreProperties>
</file>